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03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2.png"/><Relationship Id="rId2" Type="http://schemas.openxmlformats.org/officeDocument/2006/relationships/image" Target="../media/image26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.png"/><Relationship Id="rId2" Type="http://schemas.openxmlformats.org/officeDocument/2006/relationships/image" Target="../media/image5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8.png"/><Relationship Id="rId2" Type="http://schemas.openxmlformats.org/officeDocument/2006/relationships/image" Target="../media/image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1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4.png"/><Relationship Id="rId2" Type="http://schemas.openxmlformats.org/officeDocument/2006/relationships/image" Target="../media/image5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7.png"/><Relationship Id="rId2" Type="http://schemas.openxmlformats.org/officeDocument/2006/relationships/image" Target="../media/image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9.png"/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1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4.png"/><Relationship Id="rId2" Type="http://schemas.openxmlformats.org/officeDocument/2006/relationships/image" Target="../media/image49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7.png"/><Relationship Id="rId2" Type="http://schemas.openxmlformats.org/officeDocument/2006/relationships/image" Target="../media/image49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9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3.png"/><Relationship Id="rId2" Type="http://schemas.openxmlformats.org/officeDocument/2006/relationships/image" Target="../media/image5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6.png"/><Relationship Id="rId2" Type="http://schemas.openxmlformats.org/officeDocument/2006/relationships/image" Target="../media/image5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0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9.png"/><Relationship Id="rId2" Type="http://schemas.openxmlformats.org/officeDocument/2006/relationships/image" Target="../media/image5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4.1) 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69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5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blipFill>
                <a:blip r:embed="rId2"/>
                <a:stretch>
                  <a:fillRect l="-1067" t="-3086" b="-8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1−8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23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to 5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4.79584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04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term,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1+7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using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this series expansion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107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04212"/>
              </a:xfrm>
              <a:prstGeom prst="rect">
                <a:avLst/>
              </a:prstGeom>
              <a:blipFill>
                <a:blip r:embed="rId2"/>
                <a:stretch>
                  <a:fillRect l="-1067" t="-1689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04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term,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percentage error in using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in this series expansion to estimate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04212"/>
              </a:xfrm>
              <a:prstGeom prst="rect">
                <a:avLst/>
              </a:prstGeom>
              <a:blipFill>
                <a:blip r:embed="rId3"/>
                <a:stretch>
                  <a:fillRect l="-1067" t="-2027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982181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0.003%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82181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0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47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47182"/>
              </a:xfrm>
              <a:prstGeom prst="rect">
                <a:avLst/>
              </a:prstGeom>
              <a:blipFill>
                <a:blip r:embed="rId2"/>
                <a:stretch>
                  <a:fillRect l="-1067" t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165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16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78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4696"/>
              </a:xfrm>
              <a:prstGeom prst="rect">
                <a:avLst/>
              </a:prstGeom>
              <a:blipFill>
                <a:blip r:embed="rId2"/>
                <a:stretch>
                  <a:fillRect l="-1067"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three terms in the series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70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1−3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467646"/>
              </a:xfrm>
              <a:prstGeom prst="rect">
                <a:avLst/>
              </a:prstGeom>
              <a:blipFill>
                <a:blip r:embed="rId2"/>
                <a:stretch>
                  <a:fillRect l="-1067" t="-2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series expansion, in ascending powers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up to and including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term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464696"/>
              </a:xfrm>
              <a:prstGeom prst="rect">
                <a:avLst/>
              </a:prstGeom>
              <a:blipFill>
                <a:blip r:embed="rId3"/>
                <a:stretch>
                  <a:fillRect l="-1067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1966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2−38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1966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548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3" b="-19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In the 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the coefficient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3868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93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19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19398"/>
              </a:xfrm>
              <a:prstGeom prst="rect">
                <a:avLst/>
              </a:prstGeom>
              <a:blipFill>
                <a:blip r:embed="rId2"/>
                <a:stretch>
                  <a:fillRect l="-1067" t="-8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5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03953"/>
                <a:ext cx="4572001" cy="645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1+18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+540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+1215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+1458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+729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03953"/>
                <a:ext cx="4572001" cy="64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4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blipFill>
                <a:blip r:embed="rId2"/>
                <a:stretch>
                  <a:fillRect l="-1067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85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1−3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669979"/>
              </a:xfrm>
              <a:prstGeom prst="rect">
                <a:avLst/>
              </a:prstGeom>
              <a:blipFill>
                <a:blip r:embed="rId2"/>
                <a:stretch>
                  <a:fillRect l="-1067" t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05971"/>
              </a:xfrm>
              <a:prstGeom prst="rect">
                <a:avLst/>
              </a:prstGeom>
              <a:blipFill>
                <a:blip r:embed="rId3"/>
                <a:stretch>
                  <a:fillRect l="-1067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1−12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+96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−640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5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20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20131"/>
              </a:xfrm>
              <a:prstGeom prst="rect">
                <a:avLst/>
              </a:prstGeom>
              <a:blipFill>
                <a:blip r:embed="rId2"/>
                <a:stretch>
                  <a:fillRect l="-1067" t="-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790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481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481594"/>
              </a:xfrm>
              <a:prstGeom prst="rect">
                <a:avLst/>
              </a:prstGeom>
              <a:blipFill>
                <a:blip r:embed="rId2"/>
                <a:stretch>
                  <a:fillRect l="-1067" t="-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first four terms in the binomial expansion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55967"/>
              </a:xfrm>
              <a:prstGeom prst="rect">
                <a:avLst/>
              </a:prstGeom>
              <a:blipFill>
                <a:blip r:embed="rId3"/>
                <a:stretch>
                  <a:fillRect l="-1067" t="-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4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767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1−3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767476"/>
              </a:xfrm>
              <a:prstGeom prst="rect">
                <a:avLst/>
              </a:prstGeom>
              <a:blipFill>
                <a:blip r:embed="rId2"/>
                <a:stretch>
                  <a:fillRect l="-1067" t="-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3154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3154646"/>
              </a:xfrm>
              <a:prstGeom prst="rect">
                <a:avLst/>
              </a:prstGeom>
              <a:blipFill>
                <a:blip r:embed="rId3"/>
                <a:stretch>
                  <a:fillRect l="-1067"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2422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2422458"/>
              </a:xfrm>
              <a:prstGeom prst="rect">
                <a:avLst/>
              </a:prstGeom>
              <a:blipFill>
                <a:blip r:embed="rId4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984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4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1−2</m:t>
                                  </m:r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40492"/>
              </a:xfrm>
              <a:prstGeom prst="rect">
                <a:avLst/>
              </a:prstGeom>
              <a:blipFill>
                <a:blip r:embed="rId2"/>
                <a:stretch>
                  <a:fillRect l="-1067" t="-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89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State when the binomial expansion is valid: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1+5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ad>
                        <m:ra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890278"/>
              </a:xfrm>
              <a:prstGeom prst="rect">
                <a:avLst/>
              </a:prstGeom>
              <a:blipFill>
                <a:blip r:embed="rId3"/>
                <a:stretch>
                  <a:fillRect l="-1067" t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2262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2262735"/>
              </a:xfrm>
              <a:prstGeom prst="rect">
                <a:avLst/>
              </a:prstGeom>
              <a:blipFill>
                <a:blip r:embed="rId4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18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=0.07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1−4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347"/>
              </a:xfrm>
              <a:prstGeom prst="rect">
                <a:avLst/>
              </a:prstGeom>
              <a:blipFill>
                <a:blip r:embed="rId2"/>
                <a:stretch>
                  <a:fillRect l="-1067" t="-3086" b="-80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By substituting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into the binomial expansion for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a decimal approximation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76421"/>
              </a:xfrm>
              <a:prstGeom prst="rect">
                <a:avLst/>
              </a:prstGeom>
              <a:blipFill>
                <a:blip r:embed="rId3"/>
                <a:stretch>
                  <a:fillRect l="-1067" t="-3750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1.414213571…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6093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91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20792</TotalTime>
  <Words>1234</Words>
  <Application>Microsoft Office PowerPoint</Application>
  <PresentationFormat>On-screen Show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Cambria Math</vt:lpstr>
      <vt:lpstr>Candara</vt:lpstr>
      <vt:lpstr>Office Theme</vt:lpstr>
      <vt:lpstr>4.1) Expanding (1+x)^n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527</cp:revision>
  <dcterms:created xsi:type="dcterms:W3CDTF">2020-05-18T02:11:06Z</dcterms:created>
  <dcterms:modified xsi:type="dcterms:W3CDTF">2021-09-05T09:59:22Z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