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9033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6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2.png"/><Relationship Id="rId2" Type="http://schemas.openxmlformats.org/officeDocument/2006/relationships/image" Target="../media/image263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5.png"/><Relationship Id="rId2" Type="http://schemas.openxmlformats.org/officeDocument/2006/relationships/image" Target="../media/image51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8.png"/><Relationship Id="rId2" Type="http://schemas.openxmlformats.org/officeDocument/2006/relationships/image" Target="../media/image51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1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1.png"/><Relationship Id="rId2" Type="http://schemas.openxmlformats.org/officeDocument/2006/relationships/image" Target="../media/image52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2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4.png"/><Relationship Id="rId2" Type="http://schemas.openxmlformats.org/officeDocument/2006/relationships/image" Target="../media/image52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2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7.png"/><Relationship Id="rId2" Type="http://schemas.openxmlformats.org/officeDocument/2006/relationships/image" Target="../media/image52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2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9.png"/><Relationship Id="rId2" Type="http://schemas.openxmlformats.org/officeDocument/2006/relationships/image" Target="../media/image45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8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1.png"/><Relationship Id="rId2" Type="http://schemas.openxmlformats.org/officeDocument/2006/relationships/image" Target="../media/image49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9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4.png"/><Relationship Id="rId2" Type="http://schemas.openxmlformats.org/officeDocument/2006/relationships/image" Target="../media/image49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9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7.png"/><Relationship Id="rId2" Type="http://schemas.openxmlformats.org/officeDocument/2006/relationships/image" Target="../media/image49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9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0.png"/><Relationship Id="rId2" Type="http://schemas.openxmlformats.org/officeDocument/2006/relationships/image" Target="../media/image49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0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3.png"/><Relationship Id="rId2" Type="http://schemas.openxmlformats.org/officeDocument/2006/relationships/image" Target="../media/image50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0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6.png"/><Relationship Id="rId2" Type="http://schemas.openxmlformats.org/officeDocument/2006/relationships/image" Target="../media/image50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0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9.png"/><Relationship Id="rId2" Type="http://schemas.openxmlformats.org/officeDocument/2006/relationships/image" Target="../media/image50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GB" dirty="0"/>
                  <a:t>4.1) Expanding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e>
                      <m:sup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5814" b="-174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069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883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By substituting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=0.04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into the binomial expansion for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1−4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a decimal approximation to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21</m:t>
                        </m:r>
                      </m:e>
                    </m:ra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5 decimal places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88347"/>
              </a:xfrm>
              <a:prstGeom prst="rect">
                <a:avLst/>
              </a:prstGeom>
              <a:blipFill>
                <a:blip r:embed="rId2"/>
                <a:stretch>
                  <a:fillRect l="-1067" t="-3086" b="-80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9764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By substituting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=0.01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into the binomial expansion for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1−8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a decimal approximation to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23</m:t>
                        </m:r>
                      </m:e>
                    </m:ra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5 decimal places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976421"/>
              </a:xfrm>
              <a:prstGeom prst="rect">
                <a:avLst/>
              </a:prstGeom>
              <a:blipFill>
                <a:blip r:embed="rId3"/>
                <a:stretch>
                  <a:fillRect l="-1067" t="-3750" b="-9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660939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4.79584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60939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268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8042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series expansion, in ascending powers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up to and including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term, of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1+7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percentage error in using </a:t>
                </a: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=0.01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in this series expansion to estimate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107</m:t>
                        </m:r>
                      </m:e>
                    </m:ra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804212"/>
              </a:xfrm>
              <a:prstGeom prst="rect">
                <a:avLst/>
              </a:prstGeom>
              <a:blipFill>
                <a:blip r:embed="rId2"/>
                <a:stretch>
                  <a:fillRect l="-1067" t="-1689" r="-10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8042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series expansion, in ascending powers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up to and including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term, of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percentage error in using </a:t>
                </a: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=0.01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in this series expansion to estimate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</m:ra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804212"/>
              </a:xfrm>
              <a:prstGeom prst="rect">
                <a:avLst/>
              </a:prstGeom>
              <a:blipFill>
                <a:blip r:embed="rId3"/>
                <a:stretch>
                  <a:fillRect l="-1067" t="-2027" r="-10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982181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0.003%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dp)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982181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1067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471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term in the series expansion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1−3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47182"/>
              </a:xfrm>
              <a:prstGeom prst="rect">
                <a:avLst/>
              </a:prstGeom>
              <a:blipFill>
                <a:blip r:embed="rId2"/>
                <a:stretch>
                  <a:fillRect l="-1067" t="-3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9764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term in the series expansion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2+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1+5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976421"/>
              </a:xfrm>
              <a:prstGeom prst="rect">
                <a:avLst/>
              </a:prstGeom>
              <a:blipFill>
                <a:blip r:embed="rId3"/>
                <a:stretch>
                  <a:fillRect l="-1067" t="-37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660939"/>
                <a:ext cx="4572001" cy="6165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65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60939"/>
                <a:ext cx="4572001" cy="6165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8789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4646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first three terms in the series expansion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1+2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1−3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464696"/>
              </a:xfrm>
              <a:prstGeom prst="rect">
                <a:avLst/>
              </a:prstGeom>
              <a:blipFill>
                <a:blip r:embed="rId2"/>
                <a:stretch>
                  <a:fillRect l="-1067" t="-20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4646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first three terms in the series expansion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ra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464696"/>
              </a:xfrm>
              <a:prstGeom prst="rect">
                <a:avLst/>
              </a:prstGeom>
              <a:blipFill>
                <a:blip r:embed="rId3"/>
                <a:stretch>
                  <a:fillRect l="-1067" t="-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919664"/>
                <a:ext cx="4572001" cy="6109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19664"/>
                <a:ext cx="4572001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5706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467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series expansion, in ascending powers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up to and including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term for: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1−3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1−2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467646"/>
              </a:xfrm>
              <a:prstGeom prst="rect">
                <a:avLst/>
              </a:prstGeom>
              <a:blipFill>
                <a:blip r:embed="rId2"/>
                <a:stretch>
                  <a:fillRect l="-1067" t="-20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4646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series expansion, in ascending powers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up to and including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term for: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464696"/>
              </a:xfrm>
              <a:prstGeom prst="rect">
                <a:avLst/>
              </a:prstGeom>
              <a:blipFill>
                <a:blip r:embed="rId3"/>
                <a:stretch>
                  <a:fillRect l="-1067" t="-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919664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2−38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−46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19664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5488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𝑘𝑥</m:t>
                            </m:r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the coefficient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Find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𝑘𝑥</m:t>
                            </m:r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Find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1067" t="-893" b="-19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𝑘𝑥</m:t>
                            </m:r>
                          </m:e>
                        </m:d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−4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the coefficient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Find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38682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=−5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38682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7937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193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binomial expansion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1−2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19398"/>
              </a:xfrm>
              <a:prstGeom prst="rect">
                <a:avLst/>
              </a:prstGeom>
              <a:blipFill>
                <a:blip r:embed="rId2"/>
                <a:stretch>
                  <a:fillRect l="-1067" t="-8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binomial expansion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103953"/>
                <a:ext cx="4572001" cy="6454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1+18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+135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+540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+1215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+1458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+729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03953"/>
                <a:ext cx="4572001" cy="6454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6454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669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first four terms in the binomial expansion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669979"/>
              </a:xfrm>
              <a:prstGeom prst="rect">
                <a:avLst/>
              </a:prstGeom>
              <a:blipFill>
                <a:blip r:embed="rId2"/>
                <a:stretch>
                  <a:fillRect l="-1067" t="-8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059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first four terms in the binomial expansion of: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05971"/>
              </a:xfrm>
              <a:prstGeom prst="rect">
                <a:avLst/>
              </a:prstGeom>
              <a:blipFill>
                <a:blip r:embed="rId3"/>
                <a:stretch>
                  <a:fillRect l="-1067" t="-3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660939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1−2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60939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8527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669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first four terms in the binomial expansion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1+2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1−3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669979"/>
              </a:xfrm>
              <a:prstGeom prst="rect">
                <a:avLst/>
              </a:prstGeom>
              <a:blipFill>
                <a:blip r:embed="rId2"/>
                <a:stretch>
                  <a:fillRect l="-1067" t="-8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059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first four terms in the binomial expansion of: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05971"/>
              </a:xfrm>
              <a:prstGeom prst="rect">
                <a:avLst/>
              </a:prstGeom>
              <a:blipFill>
                <a:blip r:embed="rId3"/>
                <a:stretch>
                  <a:fillRect l="-1067" t="-3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660939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1−12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+96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−640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60939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3525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5201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first four terms in the binomial expansion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g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520131"/>
              </a:xfrm>
              <a:prstGeom prst="rect">
                <a:avLst/>
              </a:prstGeom>
              <a:blipFill>
                <a:blip r:embed="rId2"/>
                <a:stretch>
                  <a:fillRect l="-1067" t="-8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9559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first four terms in the binomial expansion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955967"/>
              </a:xfrm>
              <a:prstGeom prst="rect">
                <a:avLst/>
              </a:prstGeom>
              <a:blipFill>
                <a:blip r:embed="rId3"/>
                <a:stretch>
                  <a:fillRect l="-1067" t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660939"/>
                <a:ext cx="4572001" cy="6127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1−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81</m:t>
                          </m:r>
                        </m:den>
                      </m:f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60939"/>
                <a:ext cx="4572001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7904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815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first four terms in the binomial expansion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1+6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81594"/>
              </a:xfrm>
              <a:prstGeom prst="rect">
                <a:avLst/>
              </a:prstGeom>
              <a:blipFill>
                <a:blip r:embed="rId2"/>
                <a:stretch>
                  <a:fillRect l="-1067" t="-8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9559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first four terms in the binomial expansion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955967"/>
              </a:xfrm>
              <a:prstGeom prst="rect">
                <a:avLst/>
              </a:prstGeom>
              <a:blipFill>
                <a:blip r:embed="rId3"/>
                <a:stretch>
                  <a:fillRect l="-1067" t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660939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1−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60939"/>
                <a:ext cx="4572001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1408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57674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State when the binomial expansion is valid: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1+2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1−3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1+5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den>
                              </m:f>
                            </m:e>
                          </m:rad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5767476"/>
              </a:xfrm>
              <a:prstGeom prst="rect">
                <a:avLst/>
              </a:prstGeom>
              <a:blipFill>
                <a:blip r:embed="rId2"/>
                <a:stretch>
                  <a:fillRect l="-1067" t="-5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3154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State when the binomial expansion is valid: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3154646"/>
              </a:xfrm>
              <a:prstGeom prst="rect">
                <a:avLst/>
              </a:prstGeom>
              <a:blipFill>
                <a:blip r:embed="rId3"/>
                <a:stretch>
                  <a:fillRect l="-1067" t="-11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660939"/>
                <a:ext cx="4572001" cy="24224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&lt;5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−5&lt;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&lt;5</m:t>
                    </m:r>
                  </m:oMath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60939"/>
                <a:ext cx="4572001" cy="2422458"/>
              </a:xfrm>
              <a:prstGeom prst="rect">
                <a:avLst/>
              </a:prstGeom>
              <a:blipFill>
                <a:blip r:embed="rId4"/>
                <a:stretch>
                  <a:fillRect b="-30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984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8404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State when the binomial expansion is valid: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5+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1−2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1+5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840492"/>
              </a:xfrm>
              <a:prstGeom prst="rect">
                <a:avLst/>
              </a:prstGeom>
              <a:blipFill>
                <a:blip r:embed="rId2"/>
                <a:stretch>
                  <a:fillRect l="-1067" t="-6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28902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State when the binomial expansion is valid: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2+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1+5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1−3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ad>
                        <m:ra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g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2890278"/>
              </a:xfrm>
              <a:prstGeom prst="rect">
                <a:avLst/>
              </a:prstGeom>
              <a:blipFill>
                <a:blip r:embed="rId3"/>
                <a:stretch>
                  <a:fillRect l="-1067" t="-12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660939"/>
                <a:ext cx="4572001" cy="22627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60939"/>
                <a:ext cx="4572001" cy="2262735"/>
              </a:xfrm>
              <a:prstGeom prst="rect">
                <a:avLst/>
              </a:prstGeom>
              <a:blipFill>
                <a:blip r:embed="rId4"/>
                <a:stretch>
                  <a:fillRect b="-8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8188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883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By substituting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=0.07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into the binomial expansion for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1−4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a decimal approximation to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88347"/>
              </a:xfrm>
              <a:prstGeom prst="rect">
                <a:avLst/>
              </a:prstGeom>
              <a:blipFill>
                <a:blip r:embed="rId2"/>
                <a:stretch>
                  <a:fillRect l="-1067" t="-3086" b="-80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9764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By substituting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=0.01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into the binomial expansion for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1−2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a decimal approximation to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976421"/>
              </a:xfrm>
              <a:prstGeom prst="rect">
                <a:avLst/>
              </a:prstGeom>
              <a:blipFill>
                <a:blip r:embed="rId3"/>
                <a:stretch>
                  <a:fillRect l="-1067" t="-3750" b="-9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660939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1.414213571…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60939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0916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EF2531-2A10-4C64-A09D-F45CE72929B5}">
  <ds:schemaRefs>
    <ds:schemaRef ds:uri="http://purl.org/dc/terms/"/>
    <ds:schemaRef ds:uri="00eee050-7eda-4a68-8825-514e694f5f09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78db98b4-7c56-4667-9532-fea666d1edab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0485C21-EA61-40F7-993C-7A41186B39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197977-E072-4D86-B79F-92CD692081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20792</TotalTime>
  <Words>1234</Words>
  <Application>Microsoft Office PowerPoint</Application>
  <PresentationFormat>On-screen Show (4:3)</PresentationFormat>
  <Paragraphs>200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Cambria Math</vt:lpstr>
      <vt:lpstr>Candara</vt:lpstr>
      <vt:lpstr>Office Theme</vt:lpstr>
      <vt:lpstr>4.1) Expanding (1+x)^n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527</cp:revision>
  <dcterms:created xsi:type="dcterms:W3CDTF">2020-05-18T02:11:06Z</dcterms:created>
  <dcterms:modified xsi:type="dcterms:W3CDTF">2021-09-05T09:59:22Z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